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hi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D797-3047-8607-3892-BBA34D07F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149F0-B99E-4D84-081B-7E9CBD960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E1966-A7EC-69D4-869C-94E53A4A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18DA-1504-0255-5D0C-A6B97A9D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62CB-850A-A305-367D-D8000751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92415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12BC-67E8-E741-C33F-915229D1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61FCE-666A-E535-CFA6-EFD27540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825E5-BE41-C65B-6655-C0059C98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EAE7C-5B69-77EE-33B4-A9B6603A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E2D8A-47E2-4C54-FBE5-AE00BAC8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08503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880B0C-6185-D196-C896-D006E3F88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A5FF7-DD12-9096-1FF2-AE5119B2E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B6939-9889-EF33-26C3-9B8D94B2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ECCEC-A130-5CC1-71EC-BDC291C3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B626A-5DD1-0CEF-D011-A0036F20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21167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58EE-B3E4-09DC-F87A-35246C53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C5A8-EBDF-E89A-0F54-61432D9D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7AA7C-8496-3233-5566-DEC9E700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B8B82-F2E1-E822-74BC-7DB73A86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67DA7-43E3-DF2D-3C2A-85448F69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88367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A700-B034-4F38-B2E3-3ACE3B2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4A569-E9FD-BDA7-69F0-5B38D640A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88B8C-9D4A-F9D3-B245-FB0246D9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598C9-C665-91AF-D076-DE13975B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13D49-E096-C82E-0F2E-3889AE94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40259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3B2F-4AB5-B203-356D-4EFE2580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D4231-BA67-AF70-1C58-EB3FDD8A8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E2B8A-340D-EDE5-5F0D-86D279E44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DD071-DF12-CC0D-5F37-7A6038430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DD21-E94A-D5B9-3811-942816592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98EEA-7115-3D2B-31F9-471F25CD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02837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3B72-3154-61CF-24B5-C5DCB092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CA594-8357-332E-E022-8173147B6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BDAB-AE99-2798-DD8B-750AEFE36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5F24CB-2417-1940-567E-5939406F7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47FE9-32F0-5CAB-A044-D36AA54546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5ED83-4D45-72F2-6BFB-2A7E121D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AF754C-6F80-96E2-700A-C9D186A5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92C52-A5A4-6839-CC21-EADA70EA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63787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941E-211B-573C-5165-EAB82C7A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72911-00E2-53AE-A639-246B23B3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CDBE7-0948-066F-2557-3993721D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CCC07-3A8F-2B42-D6E7-7F8E9915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45001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6ACE0-BC5A-0BB3-8A61-C650A3F3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CD5CC-B84F-6057-B4A5-673C1DC8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52734-4285-9F83-C2BE-7900A76E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25035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DBA7-904F-BCB6-9FC2-42890DB1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0C6C3-0ACF-7584-F7EB-919043BD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3CE38-6CF4-83A3-1538-C482EC955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D38D2-B3E2-3DC3-B75C-7F9B1FA1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50623-3F28-58D1-B452-1915C1309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2F7E4-0C0C-D58C-73DC-4656AB62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87354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8231-2D7D-CE0D-57F1-703D13A1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2165F-F514-F2B1-9DD4-5501A5A1D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899A9-B52E-7C79-B0AC-9BA71BA3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2ED85-5BD4-DDBB-D0D5-9420EC8E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8355-EB7B-92D1-D989-8115597E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3E119-2EFF-D719-74A4-DA88DEBE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46744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92723-C667-9A49-8D8B-402A1492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6F165-08D5-ADED-05A1-B392DFD04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C9A6-54ED-8EEB-FF50-0965EAE29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0A697-75A7-44A2-839F-6AC46C30ADFB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118A6-EFC0-26D6-AC44-84E0AA835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FEF8-3573-1995-766A-1EFCB6AC5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D9A0A-4AA7-4EA5-81FC-AE58E19FD38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08211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D6610D-76A9-EDE8-BB8B-81B336B0E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77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99E72-035A-91CA-28FD-EB6C19DC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E431D19C-262E-1F9B-440B-A5D544CE8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FD6B7-349F-4BA0-7E25-393E03A1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diagram with different colored arrows&#10;&#10;AI-generated content may be incorrect.">
            <a:extLst>
              <a:ext uri="{FF2B5EF4-FFF2-40B4-BE49-F238E27FC236}">
                <a16:creationId xmlns:a16="http://schemas.microsoft.com/office/drawing/2014/main" id="{00F7D9EC-9A76-A20F-63FD-B05A1BB3C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8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1588E-D2B1-2F64-D376-B42D3CD67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rtoon character&#10;&#10;AI-generated content may be incorrect.">
            <a:extLst>
              <a:ext uri="{FF2B5EF4-FFF2-40B4-BE49-F238E27FC236}">
                <a16:creationId xmlns:a16="http://schemas.microsoft.com/office/drawing/2014/main" id="{70DA1622-57C3-74BD-D645-A874E04B8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8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ED3B2-3102-22A0-0493-2EF15D10F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306955E-2CB5-B09D-1664-32F4F45A4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1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34E67-2EFA-531B-81A8-84B927521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B806368-B49A-031F-26FD-5BA1BFAB2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78C8-37E2-34CC-E6A2-7BADC2B8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BDFB0CB-D0C3-C3B4-2C1F-806E4748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8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2CEB6-FB21-8E5E-C0EB-B6A45489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AD1213B-B3D7-FE9D-D1FD-CC720659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0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FA37F-C60A-CDB2-73CE-FFAD54E7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1ACB66-D282-0BCE-6CF6-328CB84C8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2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60EB-C19C-1205-EDD0-68861879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28DA63C-5B00-331E-A7F2-77E5FC87C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62D6-20EE-64E4-3476-B3A93F6BD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de&#10;&#10;AI-generated content may be incorrect.">
            <a:extLst>
              <a:ext uri="{FF2B5EF4-FFF2-40B4-BE49-F238E27FC236}">
                <a16:creationId xmlns:a16="http://schemas.microsoft.com/office/drawing/2014/main" id="{A57F67F6-6F9F-637D-59DB-F81E998E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network diagram with a cloud and a person&#10;&#10;AI-generated content may be incorrect.">
            <a:extLst>
              <a:ext uri="{FF2B5EF4-FFF2-40B4-BE49-F238E27FC236}">
                <a16:creationId xmlns:a16="http://schemas.microsoft.com/office/drawing/2014/main" id="{E3E39AB6-C8B5-9AB1-3557-75E99D3A9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97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5CCAA-042B-1BE0-8B00-92ED2373E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recipe&#10;&#10;AI-generated content may be incorrect.">
            <a:extLst>
              <a:ext uri="{FF2B5EF4-FFF2-40B4-BE49-F238E27FC236}">
                <a16:creationId xmlns:a16="http://schemas.microsoft.com/office/drawing/2014/main" id="{54F8AD99-A1B9-BE02-6813-5713EC348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7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8D39D-5557-A27F-8AF5-30FEAABC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6FE0657-FAAF-C9C9-361B-4B2DC625E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8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EBD43-E2D1-E99B-7629-73B5327B1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C6599B9-B4E9-7932-9F65-0E10E9BD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31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A140-CAAC-9B49-C6E7-08128E56D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391877F7-1BD3-2475-0270-591717277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63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57B91-BB08-B825-352A-5D6BC75F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15615AB9-3B52-53A6-35CA-A42FFAC6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2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BFB0-01B3-CA7E-50EA-8A55FDB61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D68C7D85-95B2-F8DB-297C-20EC488D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6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06AE-F4D9-09F5-A93E-0EC67E21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5E22A3A6-6184-1D09-19CB-FE5093596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CE1CA-D2EC-C624-9057-7E13162B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505446C9-D8BF-DC7D-F90F-349B30FDB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60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0B7EE2C6-4F67-D087-8D2F-FEB147167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37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5CA7A-07E3-C4FC-42FF-D28F1AFD0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okbook&#10;&#10;AI-generated content may be incorrect.">
            <a:extLst>
              <a:ext uri="{FF2B5EF4-FFF2-40B4-BE49-F238E27FC236}">
                <a16:creationId xmlns:a16="http://schemas.microsoft.com/office/drawing/2014/main" id="{F050A178-4FBB-C410-45FB-CC0C2006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ADA57-3BE7-73F0-DA04-E3C3BC683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E518E17-DE12-2C00-815F-29257FB04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7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E8A1E-62B3-7754-CE3B-518D7DF2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tructure&#10;&#10;AI-generated content may be incorrect.">
            <a:extLst>
              <a:ext uri="{FF2B5EF4-FFF2-40B4-BE49-F238E27FC236}">
                <a16:creationId xmlns:a16="http://schemas.microsoft.com/office/drawing/2014/main" id="{EE0EAC36-D2DD-25D6-9A64-FC232AEA0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1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D1F85-C4AF-B015-D759-64B4F78F9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6641BA0-2156-A312-895E-62B0F1DDE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8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F9142-CD82-68BA-5F8E-40B07157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10CB0B52-33A6-C445-8428-7EBBD4960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60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CC450-9DD7-1573-02BF-C82275178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cons of different types of computers&#10;&#10;AI-generated content may be incorrect.">
            <a:extLst>
              <a:ext uri="{FF2B5EF4-FFF2-40B4-BE49-F238E27FC236}">
                <a16:creationId xmlns:a16="http://schemas.microsoft.com/office/drawing/2014/main" id="{3285A7DA-8936-FD65-9EAD-AFEF6F493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3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735AC-588D-899C-D1F1-76C1B0420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09EDCBA6-32C0-9001-A6DE-C0E2832AB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28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6B3BE-D460-2A35-8F04-04171E4D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9E6AE1-E645-E992-D271-8810F4109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9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93F4-743D-8EDE-DE74-3CAF70E10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6009415-596D-9872-BA54-3483A177D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4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8A683-C1E9-72F1-980E-58433B1C4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hef&#10;&#10;AI-generated content may be incorrect.">
            <a:extLst>
              <a:ext uri="{FF2B5EF4-FFF2-40B4-BE49-F238E27FC236}">
                <a16:creationId xmlns:a16="http://schemas.microsoft.com/office/drawing/2014/main" id="{073C9049-4C1F-A083-317A-D20A9E4F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5F220-C680-49B0-3848-BC75C27F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EF2349-1B42-BA32-B79A-5BFD773EA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67EFD-7232-77F1-1B97-D206FA116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CAFFB-D8FE-DB25-9780-48A3C7E13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940A-E40B-CBCF-E5FC-37A7402C5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F8B98C-7BFF-C153-9D8D-4B70BC52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8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1E07-4FA7-DDAF-076D-51F9DEC71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EB5CF00-6F42-6A64-3E11-3BB43F71F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6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FCAA-23F1-C0E6-A80B-045337CC0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BBF050F9-1849-D76D-8BCC-AE93D0DC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Abhishek.Rajput Btech2022</dc:creator>
  <cp:lastModifiedBy>Abhishek.Rajput Btech2022</cp:lastModifiedBy>
  <cp:revision>2</cp:revision>
  <dcterms:created xsi:type="dcterms:W3CDTF">2025-09-28T07:15:11Z</dcterms:created>
  <dcterms:modified xsi:type="dcterms:W3CDTF">2025-09-28T11:58:37Z</dcterms:modified>
</cp:coreProperties>
</file>